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42" r:id="rId1"/>
  </p:sldMasterIdLst>
  <p:sldIdLst>
    <p:sldId id="256" r:id="rId2"/>
    <p:sldId id="311" r:id="rId3"/>
    <p:sldId id="321" r:id="rId4"/>
    <p:sldId id="32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51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9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81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48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93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72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32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5C6B4A9-1611-4792-9094-5F34BCA07E0B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992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7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8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2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2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54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08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7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4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47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1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  <p:sldLayoutId id="2147484154" r:id="rId12"/>
    <p:sldLayoutId id="2147484155" r:id="rId13"/>
    <p:sldLayoutId id="2147484156" r:id="rId14"/>
    <p:sldLayoutId id="2147484157" r:id="rId15"/>
    <p:sldLayoutId id="2147484158" r:id="rId16"/>
    <p:sldLayoutId id="214748415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237FA3-54E7-4AD4-AE68-11C3F668C9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dirty="0"/>
              <a:t>国際ジェンダー学会</a:t>
            </a:r>
            <a:br>
              <a:rPr kumimoji="1" lang="en-US" altLang="ja-JP" sz="6000" dirty="0"/>
            </a:br>
            <a:r>
              <a:rPr kumimoji="1" lang="en-US" altLang="ja-JP" sz="6000" dirty="0"/>
              <a:t>2020</a:t>
            </a:r>
            <a:r>
              <a:rPr lang="ja-JP" altLang="en-US" sz="6000" dirty="0"/>
              <a:t>年大会</a:t>
            </a:r>
            <a:endParaRPr kumimoji="1" lang="ja-JP" altLang="en-US" sz="60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7948EDF-C907-46A8-BF55-6D01B5D3E4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　　　　　　　　　　　　　　</a:t>
            </a:r>
            <a:r>
              <a:rPr kumimoji="1" lang="en-US" altLang="ja-JP" dirty="0"/>
              <a:t>2020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9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12</a:t>
            </a:r>
            <a:r>
              <a:rPr kumimoji="1" lang="ja-JP" altLang="en-US" dirty="0"/>
              <a:t>日（土）</a:t>
            </a:r>
            <a:r>
              <a:rPr kumimoji="1" lang="en-US" altLang="ja-JP" dirty="0"/>
              <a:t>13</a:t>
            </a:r>
            <a:r>
              <a:rPr kumimoji="1" lang="ja-JP" altLang="en-US" dirty="0"/>
              <a:t>日（日）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02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2D114-59E1-4854-8ECD-ABABA07D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Room </a:t>
            </a:r>
            <a:r>
              <a:rPr lang="ja-JP" altLang="en-US" dirty="0"/>
              <a:t>７</a:t>
            </a:r>
            <a:r>
              <a:rPr lang="en-US" altLang="ja-JP" dirty="0"/>
              <a:t>    </a:t>
            </a:r>
            <a:r>
              <a:rPr lang="ja-JP" altLang="en-US" dirty="0"/>
              <a:t>シンポジウム２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72992A-9150-492A-B66E-673E7B0A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122646" cy="341630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3200" dirty="0"/>
              <a:t>こちらは</a:t>
            </a:r>
            <a:r>
              <a:rPr lang="en-US" altLang="ja-JP" sz="3200" dirty="0"/>
              <a:t>Room</a:t>
            </a:r>
            <a:r>
              <a:rPr lang="ja-JP" altLang="en-US" sz="3200" dirty="0"/>
              <a:t>７です。シンポジウム２は、</a:t>
            </a:r>
            <a:r>
              <a:rPr lang="ja-JP" altLang="en-US" sz="3200" dirty="0">
                <a:solidFill>
                  <a:srgbClr val="FF0000"/>
                </a:solidFill>
              </a:rPr>
              <a:t>１４時</a:t>
            </a:r>
            <a:r>
              <a:rPr lang="ja-JP" altLang="en-US" sz="3200" dirty="0"/>
              <a:t>より開始いたします。それまで、聴講者のみなさまにご覧いただくスライドを流します。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よくお読みになって開始をお待ちください。</a:t>
            </a:r>
            <a:endParaRPr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603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2D114-59E1-4854-8ECD-ABABA07D5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353875" cy="706964"/>
          </a:xfrm>
        </p:spPr>
        <p:txBody>
          <a:bodyPr/>
          <a:lstStyle/>
          <a:p>
            <a:br>
              <a:rPr lang="en-US" altLang="ja-JP" dirty="0"/>
            </a:br>
            <a:r>
              <a:rPr lang="en-US" altLang="ja-JP" dirty="0"/>
              <a:t>Room </a:t>
            </a:r>
            <a:r>
              <a:rPr lang="ja-JP" altLang="en-US" dirty="0"/>
              <a:t>７</a:t>
            </a:r>
            <a:r>
              <a:rPr lang="en-US" altLang="ja-JP" dirty="0"/>
              <a:t>    </a:t>
            </a:r>
            <a:r>
              <a:rPr lang="ja-JP" altLang="en-US" dirty="0"/>
              <a:t>シンポジウム２ 　聴講時の注意</a:t>
            </a: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72992A-9150-492A-B66E-673E7B0A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43257"/>
            <a:ext cx="9353875" cy="3416300"/>
          </a:xfrm>
        </p:spPr>
        <p:txBody>
          <a:bodyPr>
            <a:normAutofit/>
          </a:bodyPr>
          <a:lstStyle/>
          <a:p>
            <a:r>
              <a:rPr lang="ja-JP" altLang="en-US" dirty="0"/>
              <a:t>イヤホンやヘッドホン、外付けマイクの使用を推奨します（</a:t>
            </a:r>
            <a:r>
              <a:rPr lang="en-US" altLang="ja-JP" dirty="0"/>
              <a:t>PC</a:t>
            </a:r>
            <a:r>
              <a:rPr lang="ja-JP" altLang="en-US" dirty="0"/>
              <a:t>内蔵のスピーカーやマイクでは、ハウリングが起こりやすくなります）。</a:t>
            </a:r>
          </a:p>
          <a:p>
            <a:r>
              <a:rPr lang="ja-JP" altLang="en-US" dirty="0"/>
              <a:t>マイクとビデオをオフにします。</a:t>
            </a:r>
          </a:p>
          <a:p>
            <a:r>
              <a:rPr lang="ja-JP" altLang="en-US" dirty="0"/>
              <a:t>名前を「ヤマダタロウ＠〇〇大学」のように変更します。</a:t>
            </a:r>
          </a:p>
          <a:p>
            <a:r>
              <a:rPr lang="ja-JP" altLang="en-US" b="1" i="1" u="sng" dirty="0"/>
              <a:t>発表の録画・録音・キャプチャ・再配布は禁止です。画面の写真撮影もやめてください。</a:t>
            </a:r>
            <a:endParaRPr lang="ja-JP" altLang="en-US" dirty="0"/>
          </a:p>
          <a:p>
            <a:r>
              <a:rPr lang="ja-JP" altLang="en-US" dirty="0"/>
              <a:t>発表に対する質問やコメントは、質疑応答の時間にチャットに投稿します。送信先が「全員（または皆様）」になっていることを確認してください。</a:t>
            </a:r>
          </a:p>
          <a:p>
            <a:r>
              <a:rPr lang="ja-JP" altLang="en-US" dirty="0"/>
              <a:t>質疑応答では、座長がチャットに投稿された質問やコメントを読みあげます。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389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2D114-59E1-4854-8ECD-ABABA07D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Room </a:t>
            </a:r>
            <a:r>
              <a:rPr lang="ja-JP" altLang="en-US" dirty="0"/>
              <a:t>７</a:t>
            </a:r>
            <a:r>
              <a:rPr lang="en-US" altLang="ja-JP" dirty="0"/>
              <a:t>    </a:t>
            </a:r>
            <a:r>
              <a:rPr lang="ja-JP" altLang="en-US" dirty="0"/>
              <a:t>シンポジウム２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72992A-9150-492A-B66E-673E7B0A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43257"/>
            <a:ext cx="9353875" cy="3416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200" dirty="0"/>
              <a:t> シンポジウム２のプログラムは全て終わりました。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 メニューバーの「ミーティングを退出」をクリックして退出してください。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引き続き</a:t>
            </a:r>
            <a:r>
              <a:rPr lang="ja-JP" altLang="en-US" sz="3200" dirty="0">
                <a:solidFill>
                  <a:srgbClr val="FF0000"/>
                </a:solidFill>
              </a:rPr>
              <a:t>懇親会（</a:t>
            </a:r>
            <a:r>
              <a:rPr lang="en-US" altLang="ja-JP" sz="3200" dirty="0">
                <a:solidFill>
                  <a:srgbClr val="FF0000"/>
                </a:solidFill>
              </a:rPr>
              <a:t>Room 1</a:t>
            </a:r>
            <a:r>
              <a:rPr lang="ja-JP" altLang="en-US" sz="3200" dirty="0">
                <a:solidFill>
                  <a:srgbClr val="FF0000"/>
                </a:solidFill>
              </a:rPr>
              <a:t>）</a:t>
            </a:r>
            <a:r>
              <a:rPr lang="ja-JP" altLang="en-US" sz="3200" dirty="0"/>
              <a:t>にご参加ください。</a:t>
            </a:r>
            <a:endParaRPr lang="en-US" altLang="ja-JP" sz="32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6660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 ボードルーム">
  <a:themeElements>
    <a:clrScheme name="イオン ボードルーム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イオン ボードルーム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 ボードルーム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212</TotalTime>
  <Words>251</Words>
  <Application>Microsoft Office PowerPoint</Application>
  <PresentationFormat>ワイド画面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メイリオ</vt:lpstr>
      <vt:lpstr>Arial</vt:lpstr>
      <vt:lpstr>Century Gothic</vt:lpstr>
      <vt:lpstr>Wingdings 3</vt:lpstr>
      <vt:lpstr>イオン ボードルーム</vt:lpstr>
      <vt:lpstr>国際ジェンダー学会 2020年大会</vt:lpstr>
      <vt:lpstr>Room ７    シンポジウム２</vt:lpstr>
      <vt:lpstr> Room ７    シンポジウム２ 　聴講時の注意 </vt:lpstr>
      <vt:lpstr>Room ７    シンポジウム２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国際ジェンダー学会</dc:title>
  <dc:creator>ETOHSae</dc:creator>
  <cp:lastModifiedBy>ETOHSae</cp:lastModifiedBy>
  <cp:revision>20</cp:revision>
  <dcterms:created xsi:type="dcterms:W3CDTF">2020-09-03T06:43:38Z</dcterms:created>
  <dcterms:modified xsi:type="dcterms:W3CDTF">2020-09-04T22:51:58Z</dcterms:modified>
</cp:coreProperties>
</file>