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42" r:id="rId1"/>
  </p:sldMasterIdLst>
  <p:sldIdLst>
    <p:sldId id="256" r:id="rId2"/>
    <p:sldId id="299" r:id="rId3"/>
    <p:sldId id="309" r:id="rId4"/>
    <p:sldId id="31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519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892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781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348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793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9722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232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5C6B4A9-1611-4792-9094-5F34BCA07E0B}" type="datetimeFigureOut">
              <a:rPr lang="en-US" smtClean="0"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9922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271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28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522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25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854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08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379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342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470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019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3" r:id="rId1"/>
    <p:sldLayoutId id="2147484144" r:id="rId2"/>
    <p:sldLayoutId id="2147484145" r:id="rId3"/>
    <p:sldLayoutId id="2147484146" r:id="rId4"/>
    <p:sldLayoutId id="2147484147" r:id="rId5"/>
    <p:sldLayoutId id="2147484148" r:id="rId6"/>
    <p:sldLayoutId id="2147484149" r:id="rId7"/>
    <p:sldLayoutId id="2147484150" r:id="rId8"/>
    <p:sldLayoutId id="2147484151" r:id="rId9"/>
    <p:sldLayoutId id="2147484152" r:id="rId10"/>
    <p:sldLayoutId id="2147484153" r:id="rId11"/>
    <p:sldLayoutId id="2147484154" r:id="rId12"/>
    <p:sldLayoutId id="2147484155" r:id="rId13"/>
    <p:sldLayoutId id="2147484156" r:id="rId14"/>
    <p:sldLayoutId id="2147484157" r:id="rId15"/>
    <p:sldLayoutId id="2147484158" r:id="rId16"/>
    <p:sldLayoutId id="214748415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237FA3-54E7-4AD4-AE68-11C3F668C9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000" dirty="0"/>
              <a:t>国際ジェンダー学会</a:t>
            </a:r>
            <a:br>
              <a:rPr kumimoji="1" lang="en-US" altLang="ja-JP" sz="6000" dirty="0"/>
            </a:br>
            <a:r>
              <a:rPr kumimoji="1" lang="en-US" altLang="ja-JP" sz="6000" dirty="0"/>
              <a:t>2020</a:t>
            </a:r>
            <a:r>
              <a:rPr lang="ja-JP" altLang="en-US" sz="6000" dirty="0"/>
              <a:t>年大会</a:t>
            </a:r>
            <a:endParaRPr kumimoji="1" lang="ja-JP" altLang="en-US" sz="6000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7948EDF-C907-46A8-BF55-6D01B5D3E4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　　　　　　　　　　　　　　</a:t>
            </a:r>
            <a:r>
              <a:rPr kumimoji="1" lang="en-US" altLang="ja-JP" dirty="0"/>
              <a:t>2020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9</a:t>
            </a:r>
            <a:r>
              <a:rPr kumimoji="1" lang="ja-JP" altLang="en-US" dirty="0"/>
              <a:t>月</a:t>
            </a:r>
            <a:r>
              <a:rPr kumimoji="1" lang="en-US" altLang="ja-JP" dirty="0"/>
              <a:t>12</a:t>
            </a:r>
            <a:r>
              <a:rPr kumimoji="1" lang="ja-JP" altLang="en-US" dirty="0"/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1310026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12D114-59E1-4854-8ECD-ABABA07D5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Room </a:t>
            </a:r>
            <a:r>
              <a:rPr lang="ja-JP" altLang="en-US" dirty="0"/>
              <a:t>３</a:t>
            </a:r>
            <a:r>
              <a:rPr lang="en-US" altLang="ja-JP" dirty="0"/>
              <a:t>    </a:t>
            </a:r>
            <a:r>
              <a:rPr lang="ja-JP" altLang="en-US" dirty="0"/>
              <a:t>シンポジウム１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72992A-9150-492A-B66E-673E7B0A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122646" cy="3416300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3200" dirty="0"/>
              <a:t>こちらは</a:t>
            </a:r>
            <a:r>
              <a:rPr lang="en-US" altLang="ja-JP" sz="3200" dirty="0"/>
              <a:t>Room</a:t>
            </a:r>
            <a:r>
              <a:rPr lang="ja-JP" altLang="en-US" sz="3200" dirty="0"/>
              <a:t>１です。個人発表１は、</a:t>
            </a:r>
            <a:r>
              <a:rPr lang="en-US" altLang="ja-JP" sz="3200" dirty="0">
                <a:solidFill>
                  <a:srgbClr val="FF0000"/>
                </a:solidFill>
              </a:rPr>
              <a:t>9</a:t>
            </a:r>
            <a:r>
              <a:rPr lang="ja-JP" altLang="en-US" sz="3200" dirty="0">
                <a:solidFill>
                  <a:srgbClr val="FF0000"/>
                </a:solidFill>
              </a:rPr>
              <a:t>時</a:t>
            </a:r>
            <a:r>
              <a:rPr lang="en-US" altLang="ja-JP" sz="3200" dirty="0">
                <a:solidFill>
                  <a:srgbClr val="FF0000"/>
                </a:solidFill>
              </a:rPr>
              <a:t>30</a:t>
            </a:r>
            <a:r>
              <a:rPr lang="ja-JP" altLang="en-US" sz="3200" dirty="0">
                <a:solidFill>
                  <a:srgbClr val="FF0000"/>
                </a:solidFill>
              </a:rPr>
              <a:t>分</a:t>
            </a:r>
            <a:r>
              <a:rPr lang="ja-JP" altLang="en-US" sz="3200" dirty="0"/>
              <a:t>より開始いたします。それまで、聴講者のみなさまにご覧いただくスライドを流します。</a:t>
            </a:r>
            <a:endParaRPr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よくお読みになって開始をお待ちください。</a:t>
            </a:r>
            <a:endParaRPr lang="en-US" altLang="ja-JP" sz="3200" dirty="0"/>
          </a:p>
          <a:p>
            <a:pPr marL="0" indent="0">
              <a:buNone/>
            </a:pPr>
            <a:endParaRPr kumimoji="1" lang="en-US" altLang="ja-JP" sz="3200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03972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12D114-59E1-4854-8ECD-ABABA07D5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9353875" cy="706964"/>
          </a:xfrm>
        </p:spPr>
        <p:txBody>
          <a:bodyPr/>
          <a:lstStyle/>
          <a:p>
            <a:br>
              <a:rPr lang="en-US" altLang="ja-JP" dirty="0"/>
            </a:br>
            <a:r>
              <a:rPr lang="en-US" altLang="ja-JP" dirty="0"/>
              <a:t>Room </a:t>
            </a:r>
            <a:r>
              <a:rPr lang="ja-JP" altLang="en-US" dirty="0"/>
              <a:t>３</a:t>
            </a:r>
            <a:r>
              <a:rPr lang="en-US" altLang="ja-JP" dirty="0"/>
              <a:t>   </a:t>
            </a:r>
            <a:r>
              <a:rPr lang="ja-JP" altLang="en-US" dirty="0"/>
              <a:t>シンポジウム</a:t>
            </a:r>
            <a:r>
              <a:rPr kumimoji="1" lang="ja-JP" altLang="en-US" dirty="0"/>
              <a:t>１</a:t>
            </a:r>
            <a:r>
              <a:rPr lang="ja-JP" altLang="en-US" dirty="0"/>
              <a:t> 　聴講時の注意</a:t>
            </a:r>
            <a:br>
              <a:rPr lang="ja-JP" altLang="en-US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72992A-9150-492A-B66E-673E7B0A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43257"/>
            <a:ext cx="9353875" cy="3416300"/>
          </a:xfrm>
        </p:spPr>
        <p:txBody>
          <a:bodyPr>
            <a:normAutofit/>
          </a:bodyPr>
          <a:lstStyle/>
          <a:p>
            <a:r>
              <a:rPr lang="ja-JP" altLang="en-US" dirty="0"/>
              <a:t>イヤホンやヘッドホン、外付けマイクの使用を推奨します（</a:t>
            </a:r>
            <a:r>
              <a:rPr lang="en-US" altLang="ja-JP" dirty="0"/>
              <a:t>PC</a:t>
            </a:r>
            <a:r>
              <a:rPr lang="ja-JP" altLang="en-US" dirty="0"/>
              <a:t>内蔵のスピーカーやマイクでは、ハウリングが起こりやすくなります）。</a:t>
            </a:r>
          </a:p>
          <a:p>
            <a:r>
              <a:rPr lang="ja-JP" altLang="en-US" dirty="0"/>
              <a:t>マイクとビデオをオフにします。</a:t>
            </a:r>
          </a:p>
          <a:p>
            <a:r>
              <a:rPr lang="ja-JP" altLang="en-US" dirty="0"/>
              <a:t>名前を「ヤマダタロウ＠〇〇大学」のように変更します。</a:t>
            </a:r>
          </a:p>
          <a:p>
            <a:r>
              <a:rPr lang="ja-JP" altLang="en-US" b="1" i="1" u="sng" dirty="0"/>
              <a:t>発表の録画・録音・キャプチャ・再配布は禁止です。画面の写真撮影もやめてください。</a:t>
            </a:r>
            <a:endParaRPr lang="ja-JP" altLang="en-US" dirty="0"/>
          </a:p>
          <a:p>
            <a:r>
              <a:rPr lang="ja-JP" altLang="en-US" dirty="0"/>
              <a:t>発表に対する質問やコメントは、質疑応答の時間にチャットに投稿します。送信先が「全員（または皆様）」になっていることを確認してください。</a:t>
            </a:r>
          </a:p>
          <a:p>
            <a:r>
              <a:rPr lang="ja-JP" altLang="en-US" dirty="0"/>
              <a:t>質疑応答では、座長がチャットに投稿された質問やコメントを読みあげます。</a:t>
            </a:r>
          </a:p>
          <a:p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578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12D114-59E1-4854-8ECD-ABABA07D5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Room </a:t>
            </a:r>
            <a:r>
              <a:rPr lang="ja-JP" altLang="en-US" dirty="0"/>
              <a:t>３</a:t>
            </a:r>
            <a:r>
              <a:rPr lang="en-US" altLang="ja-JP" dirty="0"/>
              <a:t>    </a:t>
            </a:r>
            <a:r>
              <a:rPr lang="ja-JP" altLang="en-US" dirty="0"/>
              <a:t>シンポジウム</a:t>
            </a:r>
            <a:r>
              <a:rPr kumimoji="1" lang="ja-JP" altLang="en-US" dirty="0"/>
              <a:t>１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72992A-9150-492A-B66E-673E7B0A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43257"/>
            <a:ext cx="9353875" cy="341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dirty="0"/>
              <a:t> 本日のプログラムは全て終わりました。</a:t>
            </a:r>
            <a:endParaRPr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 メニューバーの「ミーティングを退出」をクリックして退出してください。</a:t>
            </a:r>
            <a:endParaRPr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72322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 ボードルーム">
  <a:themeElements>
    <a:clrScheme name="イオン ボードルーム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イオン ボードルーム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 ボードルーム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196</TotalTime>
  <Words>236</Words>
  <Application>Microsoft Office PowerPoint</Application>
  <PresentationFormat>ワイド画面</PresentationFormat>
  <Paragraphs>18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メイリオ</vt:lpstr>
      <vt:lpstr>Arial</vt:lpstr>
      <vt:lpstr>Century Gothic</vt:lpstr>
      <vt:lpstr>Wingdings 3</vt:lpstr>
      <vt:lpstr>イオン ボードルーム</vt:lpstr>
      <vt:lpstr>国際ジェンダー学会 2020年大会</vt:lpstr>
      <vt:lpstr>Room ３    シンポジウム１</vt:lpstr>
      <vt:lpstr> Room ３   シンポジウム１ 　聴講時の注意 </vt:lpstr>
      <vt:lpstr>Room ３    シンポジウム１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国際ジェンダー学会</dc:title>
  <dc:creator>ETOHSae</dc:creator>
  <cp:lastModifiedBy>ETOHSae</cp:lastModifiedBy>
  <cp:revision>17</cp:revision>
  <dcterms:created xsi:type="dcterms:W3CDTF">2020-09-03T06:43:38Z</dcterms:created>
  <dcterms:modified xsi:type="dcterms:W3CDTF">2020-09-04T22:45:19Z</dcterms:modified>
</cp:coreProperties>
</file>